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3" r:id="rId4"/>
    <p:sldId id="264" r:id="rId5"/>
    <p:sldId id="260" r:id="rId6"/>
    <p:sldId id="259" r:id="rId7"/>
    <p:sldId id="265" r:id="rId8"/>
    <p:sldId id="269" r:id="rId9"/>
    <p:sldId id="272" r:id="rId10"/>
    <p:sldId id="27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A02EF-FED6-4033-887A-4AA958CE33B7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1F98-1318-4475-90FD-DD4111796D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978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A02EF-FED6-4033-887A-4AA958CE33B7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1F98-1318-4475-90FD-DD4111796D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92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A02EF-FED6-4033-887A-4AA958CE33B7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1F98-1318-4475-90FD-DD4111796D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777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A02EF-FED6-4033-887A-4AA958CE33B7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1F98-1318-4475-90FD-DD4111796D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599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A02EF-FED6-4033-887A-4AA958CE33B7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1F98-1318-4475-90FD-DD4111796D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713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A02EF-FED6-4033-887A-4AA958CE33B7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1F98-1318-4475-90FD-DD4111796D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866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A02EF-FED6-4033-887A-4AA958CE33B7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1F98-1318-4475-90FD-DD4111796D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560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A02EF-FED6-4033-887A-4AA958CE33B7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1F98-1318-4475-90FD-DD4111796D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593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A02EF-FED6-4033-887A-4AA958CE33B7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1F98-1318-4475-90FD-DD4111796D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425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A02EF-FED6-4033-887A-4AA958CE33B7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1F98-1318-4475-90FD-DD4111796D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745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A02EF-FED6-4033-887A-4AA958CE33B7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1F98-1318-4475-90FD-DD4111796D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533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A02EF-FED6-4033-887A-4AA958CE33B7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61F98-1318-4475-90FD-DD4111796D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51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196" name="Picture 4" descr="http://www.playcast.ru/uploads/2016/11/28/206879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6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91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 descr="http://faculty.kfupm.edu.sa/PYP/anthonyo/sno_ani0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762000"/>
            <a:ext cx="29146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11" descr="http://faculty.kfupm.edu.sa/PYP/anthonyo/sno_ani0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762000"/>
            <a:ext cx="29146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477" y="837625"/>
            <a:ext cx="3816424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68267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g-fotki.yandex.ru/get/6430/181450557.34/0_9a67c_a6bd2da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3943" y="980728"/>
            <a:ext cx="756084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Дети всегда с нетерпением ждут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Новый год, новогодние каникулы. Это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сказочное время, время самых разнообразных игр на свежем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воздухе.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Подвижные игры и развлечения зимой на открытом воздухе доставляют детям огромную радость и приносят неоценимую пользу их здоровью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Давайте рассмотрим некоторые из них.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16324"/>
            <a:ext cx="3441676" cy="3441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571" l="57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331165"/>
            <a:ext cx="333375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475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g-fotki.yandex.ru/get/6430/181450557.34/0_9a67c_a6bd2da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16646" y="1553831"/>
            <a:ext cx="6408712" cy="2318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400" b="1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Самая известная, наверное, уличная зимняя игра – это игра в снежки! Можно играть поодиночке, а можно играть командами или защищать построенную крепость.  </a:t>
            </a: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400" b="1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3076" name="Picture 4" descr="http://www.playcast.ru/uploads/2016/11/16/205431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359220"/>
            <a:ext cx="47625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43808" y="969056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Игра в снежки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06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g-fotki.yandex.ru/get/6430/181450557.34/0_9a67c_a6bd2da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91" y="2536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22129" y="692696"/>
            <a:ext cx="6840760" cy="3373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ru-RU" sz="2800" b="1" dirty="0" smtClean="0">
                <a:solidFill>
                  <a:srgbClr val="FF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Катание с горки. </a:t>
            </a:r>
          </a:p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Катание с ледяной горки - одно из любимейших детских забав зимой.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Полюбив это занятие, детишки готовы кататься с горки до бесконечности и не хотят уходить от нее домой. </a:t>
            </a:r>
          </a:p>
          <a:p>
            <a:pPr>
              <a:lnSpc>
                <a:spcPct val="115000"/>
              </a:lnSpc>
              <a:spcAft>
                <a:spcPts val="750"/>
              </a:spcAft>
            </a:pP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03" t="19725" r="5064"/>
          <a:stretch/>
        </p:blipFill>
        <p:spPr bwMode="auto">
          <a:xfrm>
            <a:off x="467544" y="3680972"/>
            <a:ext cx="4463308" cy="340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0" b="100000" l="0" r="99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547" y="3454361"/>
            <a:ext cx="3653124" cy="300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101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g-fotki.yandex.ru/get/6430/181450557.34/0_9a67c_a6bd2da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4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908720"/>
            <a:ext cx="5993076" cy="546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ru-RU" sz="2400" b="1" dirty="0" smtClean="0">
                <a:solidFill>
                  <a:srgbClr val="FF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Лепка снеговика.</a:t>
            </a:r>
            <a:r>
              <a:rPr lang="ru-RU" sz="2400" b="1" dirty="0" smtClean="0">
                <a:solidFill>
                  <a:srgbClr val="676A6C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</a:p>
          <a:p>
            <a:pPr algn="ctr">
              <a:spcAft>
                <a:spcPts val="75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давних времен лепка снеговика являлась традиционной зимней забавой, которая забавляла не только детей, но и взрослых, создавая атмосферу 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праздника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веселья. </a:t>
            </a:r>
            <a:endParaRPr lang="ru-RU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75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если выдался хороший зимний день и на улице много снега, то этим нужно непременно воспользоваться и,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надев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рукавицы, отправляться мастерить снеговика.</a:t>
            </a:r>
            <a:r>
              <a:rPr lang="ru-RU" dirty="0">
                <a:solidFill>
                  <a:srgbClr val="4D4D4D"/>
                </a:solidFill>
                <a:latin typeface="Arial"/>
              </a:rPr>
              <a:t> </a:t>
            </a:r>
            <a:endParaRPr lang="ru-RU" b="1" dirty="0">
              <a:solidFill>
                <a:srgbClr val="676A6C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750"/>
              </a:spcAft>
            </a:pPr>
            <a:endParaRPr lang="ru-RU" dirty="0" smtClean="0">
              <a:solidFill>
                <a:srgbClr val="676A6C"/>
              </a:solidFill>
              <a:effectLst/>
              <a:latin typeface="&amp;quot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750"/>
              </a:spcAft>
            </a:pPr>
            <a:endParaRPr lang="ru-RU" dirty="0" smtClean="0">
              <a:solidFill>
                <a:srgbClr val="676A6C"/>
              </a:solidFill>
              <a:effectLst/>
              <a:latin typeface="&amp;quot"/>
              <a:ea typeface="Times New Roman"/>
              <a:cs typeface="Times New Roman"/>
            </a:endParaRPr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3" b="100000" l="0" r="99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979266"/>
            <a:ext cx="3420380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886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g-fotki.yandex.ru/get/6430/181450557.34/0_9a67c_a6bd2da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89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332656"/>
            <a:ext cx="7848871" cy="2955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ru-RU" sz="3600" b="1" dirty="0" smtClean="0">
                <a:solidFill>
                  <a:srgbClr val="FF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Рисуем снежных ангелов.</a:t>
            </a:r>
            <a:r>
              <a:rPr lang="ru-RU" b="1" dirty="0" smtClean="0">
                <a:solidFill>
                  <a:srgbClr val="FF0000"/>
                </a:solidFill>
                <a:effectLst/>
                <a:latin typeface="&amp;quot"/>
                <a:ea typeface="Times New Roman"/>
                <a:cs typeface="Times New Roman"/>
              </a:rPr>
              <a:t> </a:t>
            </a:r>
          </a:p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ru-RU" sz="2400" b="1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Дети очень любят валяться в белом и пушистом снеге. Не отказывайте им в этом удовольствии –   попробуйте поиграть с ребенком в снежного ангела! Главное — найти во дворе (в парке, в лесу) местечко, покрытое ровным слоем чистого снега. </a:t>
            </a:r>
            <a:endParaRPr lang="ru-RU" sz="2400" b="1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565" y="3288337"/>
            <a:ext cx="4056876" cy="3327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499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g-fotki.yandex.ru/get/6430/181450557.34/0_9a67c_a6bd2da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38331" y="547143"/>
            <a:ext cx="7128792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Мыльные пузыри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Если вынести их на улицу и надуть на морозе, то получившийся шарик сразу застывает и начинает покрываться красивым узором.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	Выдувать мыльные пузыри на морозе ниже 8 градусов – это вообще какое-то сказочное действо.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	Мыльный пузырь быстро превращается в ледяной шар, похожий на хрустальный.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975" y="3479664"/>
            <a:ext cx="3461370" cy="2748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40352"/>
            <a:ext cx="4923842" cy="3026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112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9" descr="http://faculty.kfupm.edu.sa/PYP/anthonyo/sno_ani0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762000"/>
            <a:ext cx="29146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11" descr="http://faculty.kfupm.edu.sa/PYP/anthonyo/sno_ani0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762000"/>
            <a:ext cx="29146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http://img-fotki.yandex.ru/get/6430/181450557.34/0_9a67c_a6bd2da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Прямоугольник 4"/>
          <p:cNvSpPr>
            <a:spLocks noChangeArrowheads="1"/>
          </p:cNvSpPr>
          <p:nvPr/>
        </p:nvSpPr>
        <p:spPr bwMode="auto">
          <a:xfrm>
            <a:off x="899592" y="692696"/>
            <a:ext cx="669766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Чем еще можно заняться на улице зимой? Можно рисовать!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Рисовать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можно красками,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их нужно приготовить заранее: развести в воде 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акварель или пищевые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красители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 налить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растворы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бутылки. 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	Таким раствором можно рисовать 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 снегу, а можно раскрашивать 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слепленные из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снега фигуры.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426474"/>
            <a:ext cx="4876799" cy="262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7367297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9" descr="http://faculty.kfupm.edu.sa/PYP/anthonyo/sno_ani0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762000"/>
            <a:ext cx="29146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11" descr="http://faculty.kfupm.edu.sa/PYP/anthonyo/sno_ani0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762000"/>
            <a:ext cx="29146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http://img-fotki.yandex.ru/get/6430/181450557.34/0_9a67c_a6bd2da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0" y="5013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2" descr="http://www.playing-field.ru/img/2015/052217/46478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987998"/>
            <a:ext cx="2482850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4" descr="http://dutsadok.com.ua/clipart/ljudi/dlgk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39" y="3068960"/>
            <a:ext cx="3203575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Прямоугольник 4"/>
          <p:cNvSpPr>
            <a:spLocks noChangeArrowheads="1"/>
          </p:cNvSpPr>
          <p:nvPr/>
        </p:nvSpPr>
        <p:spPr bwMode="auto">
          <a:xfrm>
            <a:off x="1043608" y="1013311"/>
            <a:ext cx="669766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приходом зимы у детей начинается настоящее раздолье – ведь активные игры на свежем воздухе полезны не только для физического здоровья малышей, но и для их эмоционального состояния.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Достаточно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лишь одеть малыша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теплую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 удобную одежду, которая не 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стесняет его движений – 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вперед,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 новым свершениям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268644003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132</Words>
  <Application>Microsoft Office PowerPoint</Application>
  <PresentationFormat>Экран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23</cp:revision>
  <dcterms:created xsi:type="dcterms:W3CDTF">2017-11-20T13:54:32Z</dcterms:created>
  <dcterms:modified xsi:type="dcterms:W3CDTF">2017-12-12T03:54:51Z</dcterms:modified>
</cp:coreProperties>
</file>